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85" r:id="rId2"/>
    <p:sldId id="2092" r:id="rId3"/>
    <p:sldId id="2093" r:id="rId4"/>
    <p:sldId id="2094" r:id="rId5"/>
    <p:sldId id="2095" r:id="rId6"/>
    <p:sldId id="209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499. PASIAN’ THUBU KA UM HI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8286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Thubu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kisutna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Vanzuatna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1164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Thubu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0062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omzia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Thubul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53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thawhkikna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5115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07668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499. PASIAN’ THUBU KA UM HI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2018-12-15T08:25:07Z</dcterms:modified>
</cp:coreProperties>
</file>